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2" r:id="rId2"/>
    <p:sldId id="266" r:id="rId3"/>
    <p:sldId id="279" r:id="rId4"/>
    <p:sldId id="263" r:id="rId5"/>
    <p:sldId id="267" r:id="rId6"/>
    <p:sldId id="278" r:id="rId7"/>
    <p:sldId id="270" r:id="rId8"/>
    <p:sldId id="281" r:id="rId9"/>
    <p:sldId id="258" r:id="rId10"/>
    <p:sldId id="274" r:id="rId11"/>
    <p:sldId id="275" r:id="rId12"/>
    <p:sldId id="276" r:id="rId13"/>
    <p:sldId id="277" r:id="rId14"/>
    <p:sldId id="272" r:id="rId15"/>
    <p:sldId id="280" r:id="rId16"/>
    <p:sldId id="261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CCB3-2504-4EF5-806E-786FD97077D8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6F4A9-C04B-4420-A72B-85889583B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5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The 5 activities you can do that can promote your emotional wellbeing- these link to the video. Terminology</a:t>
            </a:r>
            <a:r>
              <a:rPr lang="en-GB" baseline="0" dirty="0"/>
              <a:t> is slightly different.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90B4-70F2-40B4-BC31-61269CEA15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11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EE23-6B87-42DA-A25B-704E56323947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C4F7-05E1-4535-9EAA-0A531488B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1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EE23-6B87-42DA-A25B-704E56323947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C4F7-05E1-4535-9EAA-0A531488B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98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EE23-6B87-42DA-A25B-704E56323947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C4F7-05E1-4535-9EAA-0A531488B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EE23-6B87-42DA-A25B-704E56323947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C4F7-05E1-4535-9EAA-0A531488B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36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EE23-6B87-42DA-A25B-704E56323947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C4F7-05E1-4535-9EAA-0A531488B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8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EE23-6B87-42DA-A25B-704E56323947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C4F7-05E1-4535-9EAA-0A531488B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2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EE23-6B87-42DA-A25B-704E56323947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C4F7-05E1-4535-9EAA-0A531488B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19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EE23-6B87-42DA-A25B-704E56323947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C4F7-05E1-4535-9EAA-0A531488B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1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EE23-6B87-42DA-A25B-704E56323947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C4F7-05E1-4535-9EAA-0A531488B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98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EE23-6B87-42DA-A25B-704E56323947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C4F7-05E1-4535-9EAA-0A531488B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1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EE23-6B87-42DA-A25B-704E56323947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C4F7-05E1-4535-9EAA-0A531488B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31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8EE23-6B87-42DA-A25B-704E56323947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4C4F7-05E1-4535-9EAA-0A531488B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49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32" y="1627184"/>
            <a:ext cx="3599935" cy="5091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6091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rgbClr val="92D050"/>
                </a:solidFill>
              </a:rPr>
              <a:t>Senior School: Wellbeing </a:t>
            </a:r>
            <a:endParaRPr lang="en-GB" sz="6600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3" y="233421"/>
            <a:ext cx="1629681" cy="4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16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5" y="444843"/>
            <a:ext cx="8501031" cy="6011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97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6656" y="1978470"/>
            <a:ext cx="862501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rgbClr val="0070C0"/>
                </a:solidFill>
              </a:rPr>
              <a:t>The</a:t>
            </a:r>
            <a:r>
              <a:rPr lang="en-GB" sz="4800" dirty="0">
                <a:solidFill>
                  <a:srgbClr val="92D050"/>
                </a:solidFill>
              </a:rPr>
              <a:t> Head Gardeners </a:t>
            </a:r>
            <a:r>
              <a:rPr lang="en-GB" sz="4800" dirty="0">
                <a:solidFill>
                  <a:srgbClr val="0070C0"/>
                </a:solidFill>
              </a:rPr>
              <a:t>are working to promote wellbeing and the            </a:t>
            </a:r>
            <a:br>
              <a:rPr lang="en-GB" sz="4800" dirty="0">
                <a:solidFill>
                  <a:srgbClr val="92D050"/>
                </a:solidFill>
              </a:rPr>
            </a:br>
            <a:r>
              <a:rPr lang="en-GB" sz="4800" dirty="0">
                <a:solidFill>
                  <a:srgbClr val="92D050"/>
                </a:solidFill>
              </a:rPr>
              <a:t>                           </a:t>
            </a:r>
            <a:r>
              <a:rPr lang="en-GB" sz="4800" dirty="0">
                <a:solidFill>
                  <a:srgbClr val="0070C0"/>
                </a:solidFill>
              </a:rPr>
              <a:t>message in our community. </a:t>
            </a:r>
            <a:endParaRPr lang="en-GB" sz="5400" dirty="0">
              <a:solidFill>
                <a:srgbClr val="0070C0"/>
              </a:solidFill>
            </a:endParaRPr>
          </a:p>
          <a:p>
            <a:pPr algn="ctr"/>
            <a:r>
              <a:rPr lang="en-GB" sz="5400" dirty="0">
                <a:solidFill>
                  <a:srgbClr val="92D050"/>
                </a:solidFill>
              </a:rPr>
              <a:t> </a:t>
            </a:r>
            <a:endParaRPr lang="en-GB" sz="6600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3" y="233421"/>
            <a:ext cx="1629681" cy="4139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375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rgbClr val="92D050"/>
                </a:solidFill>
              </a:rPr>
              <a:t>Senior School: Wellbeing </a:t>
            </a:r>
            <a:endParaRPr lang="en-GB" sz="6600" dirty="0">
              <a:solidFill>
                <a:srgbClr val="92D050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6" y="3649745"/>
            <a:ext cx="3548501" cy="5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7380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rgbClr val="92D050"/>
                </a:solidFill>
              </a:rPr>
              <a:t>Sleep Week SS and JS</a:t>
            </a:r>
          </a:p>
          <a:p>
            <a:pPr algn="ctr"/>
            <a:endParaRPr lang="en-GB" sz="4000" dirty="0">
              <a:solidFill>
                <a:srgbClr val="92D050"/>
              </a:solidFill>
            </a:endParaRPr>
          </a:p>
          <a:p>
            <a:pPr algn="ctr"/>
            <a:r>
              <a:rPr lang="en-GB" sz="3600" dirty="0">
                <a:solidFill>
                  <a:srgbClr val="92D050"/>
                </a:solidFill>
              </a:rPr>
              <a:t>Look out for the Good Sleep posters</a:t>
            </a:r>
          </a:p>
          <a:p>
            <a:pPr algn="ctr"/>
            <a:endParaRPr lang="en-GB" sz="3600" dirty="0">
              <a:solidFill>
                <a:srgbClr val="92D050"/>
              </a:solidFill>
            </a:endParaRPr>
          </a:p>
          <a:p>
            <a:pPr algn="ctr"/>
            <a:r>
              <a:rPr lang="en-GB" sz="3600" dirty="0">
                <a:solidFill>
                  <a:srgbClr val="92D050"/>
                </a:solidFill>
              </a:rPr>
              <a:t>Come take part in Mellow Monday,</a:t>
            </a:r>
            <a:br>
              <a:rPr lang="en-GB" sz="3600" dirty="0">
                <a:solidFill>
                  <a:srgbClr val="92D050"/>
                </a:solidFill>
              </a:rPr>
            </a:br>
            <a:r>
              <a:rPr lang="en-GB" sz="3600" dirty="0">
                <a:solidFill>
                  <a:srgbClr val="92D050"/>
                </a:solidFill>
              </a:rPr>
              <a:t>Wake up Wednesday and Fun House Friday</a:t>
            </a:r>
          </a:p>
          <a:p>
            <a:pPr algn="ctr"/>
            <a:endParaRPr lang="en-GB" sz="3600" dirty="0">
              <a:solidFill>
                <a:srgbClr val="92D050"/>
              </a:solidFill>
            </a:endParaRPr>
          </a:p>
          <a:p>
            <a:pPr algn="ctr"/>
            <a:r>
              <a:rPr lang="en-GB" sz="3600" dirty="0">
                <a:solidFill>
                  <a:srgbClr val="92D050"/>
                </a:solidFill>
              </a:rPr>
              <a:t>Check your school email for more information</a:t>
            </a:r>
          </a:p>
          <a:p>
            <a:pPr algn="ctr"/>
            <a:endParaRPr lang="en-GB" sz="4000" dirty="0">
              <a:solidFill>
                <a:srgbClr val="92D050"/>
              </a:solidFill>
            </a:endParaRPr>
          </a:p>
          <a:p>
            <a:pPr algn="ctr"/>
            <a:endParaRPr lang="en-GB" sz="4000" dirty="0">
              <a:solidFill>
                <a:srgbClr val="92D050"/>
              </a:solidFill>
            </a:endParaRPr>
          </a:p>
          <a:p>
            <a:pPr algn="ctr"/>
            <a:endParaRPr lang="en-GB" sz="4800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3" y="233421"/>
            <a:ext cx="1629681" cy="413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679" y="5801664"/>
            <a:ext cx="761315" cy="78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2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3" y="233421"/>
            <a:ext cx="1629681" cy="413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856">
            <a:off x="2233198" y="-192882"/>
            <a:ext cx="4950296" cy="7022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65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3693"/>
            <a:ext cx="9144000" cy="926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rgbClr val="92D050"/>
                </a:solidFill>
              </a:rPr>
              <a:t>What has worked?</a:t>
            </a:r>
          </a:p>
          <a:p>
            <a:pPr algn="ctr"/>
            <a:r>
              <a:rPr lang="en-GB" sz="5400" u="sng" dirty="0">
                <a:solidFill>
                  <a:srgbClr val="92D050"/>
                </a:solidFill>
              </a:rPr>
              <a:t>Understanding Your Brain</a:t>
            </a:r>
          </a:p>
          <a:p>
            <a:pPr algn="ctr"/>
            <a:endParaRPr lang="en-GB" sz="4400" u="sng" dirty="0">
              <a:solidFill>
                <a:srgbClr val="92D05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Clear message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Branding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Pupil Involvement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Citizenship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Registration classes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Senior School/Junior School Links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Staff Training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92D050"/>
              </a:solidFill>
            </a:endParaRPr>
          </a:p>
          <a:p>
            <a:pPr algn="ctr"/>
            <a:endParaRPr lang="en-GB" sz="4400" dirty="0">
              <a:solidFill>
                <a:srgbClr val="92D050"/>
              </a:solidFill>
            </a:endParaRPr>
          </a:p>
          <a:p>
            <a:pPr algn="ctr"/>
            <a:endParaRPr lang="en-GB" sz="4400" dirty="0">
              <a:solidFill>
                <a:srgbClr val="92D050"/>
              </a:solidFill>
            </a:endParaRPr>
          </a:p>
          <a:p>
            <a:pPr algn="ctr"/>
            <a:endParaRPr lang="en-GB" sz="4400" dirty="0">
              <a:solidFill>
                <a:srgbClr val="92D050"/>
              </a:solidFill>
            </a:endParaRPr>
          </a:p>
          <a:p>
            <a:pPr algn="ctr"/>
            <a:endParaRPr lang="en-GB" sz="4400" dirty="0">
              <a:solidFill>
                <a:srgbClr val="92D050"/>
              </a:solidFill>
            </a:endParaRPr>
          </a:p>
          <a:p>
            <a:pPr algn="ctr"/>
            <a:endParaRPr lang="en-GB" sz="4400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3" y="233421"/>
            <a:ext cx="1629681" cy="4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88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7380"/>
            <a:ext cx="9144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u="sng" dirty="0">
                <a:solidFill>
                  <a:srgbClr val="92D050"/>
                </a:solidFill>
              </a:rPr>
              <a:t>The Future…</a:t>
            </a:r>
          </a:p>
          <a:p>
            <a:pPr algn="ctr"/>
            <a:endParaRPr lang="en-GB" sz="4000" dirty="0">
              <a:solidFill>
                <a:srgbClr val="92D050"/>
              </a:solidFill>
            </a:endParaRPr>
          </a:p>
          <a:p>
            <a:pPr algn="ctr"/>
            <a:r>
              <a:rPr lang="en-GB" sz="4000" dirty="0">
                <a:solidFill>
                  <a:srgbClr val="92D050"/>
                </a:solidFill>
              </a:rPr>
              <a:t>Talk the talk and walk the walk</a:t>
            </a:r>
          </a:p>
          <a:p>
            <a:pPr algn="ctr"/>
            <a:endParaRPr lang="en-GB" sz="4000" dirty="0">
              <a:solidFill>
                <a:srgbClr val="92D050"/>
              </a:solidFill>
            </a:endParaRPr>
          </a:p>
          <a:p>
            <a:pPr algn="ctr"/>
            <a:r>
              <a:rPr lang="en-GB" sz="4000" dirty="0">
                <a:solidFill>
                  <a:srgbClr val="92D050"/>
                </a:solidFill>
              </a:rPr>
              <a:t>Wellbeing in the Classroom</a:t>
            </a:r>
          </a:p>
          <a:p>
            <a:pPr algn="ctr"/>
            <a:endParaRPr lang="en-GB" sz="4000" dirty="0">
              <a:solidFill>
                <a:srgbClr val="92D050"/>
              </a:solidFill>
            </a:endParaRPr>
          </a:p>
          <a:p>
            <a:pPr algn="ctr"/>
            <a:r>
              <a:rPr lang="en-GB" sz="4000" dirty="0">
                <a:solidFill>
                  <a:srgbClr val="92D050"/>
                </a:solidFill>
              </a:rPr>
              <a:t>Wellbeing toolkit for staff</a:t>
            </a:r>
          </a:p>
          <a:p>
            <a:pPr algn="ctr"/>
            <a:endParaRPr lang="en-GB" sz="4000" dirty="0">
              <a:solidFill>
                <a:srgbClr val="92D050"/>
              </a:solidFill>
            </a:endParaRPr>
          </a:p>
          <a:p>
            <a:pPr algn="ctr"/>
            <a:r>
              <a:rPr lang="en-GB" sz="4000" dirty="0">
                <a:solidFill>
                  <a:srgbClr val="92D050"/>
                </a:solidFill>
              </a:rPr>
              <a:t>Self Compassion</a:t>
            </a:r>
          </a:p>
          <a:p>
            <a:pPr algn="ctr"/>
            <a:endParaRPr lang="en-GB" sz="4000" dirty="0">
              <a:solidFill>
                <a:srgbClr val="92D050"/>
              </a:solidFill>
            </a:endParaRPr>
          </a:p>
          <a:p>
            <a:pPr algn="ctr"/>
            <a:endParaRPr lang="en-GB" sz="4800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3" y="233421"/>
            <a:ext cx="1629681" cy="4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3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465" y="720407"/>
            <a:ext cx="4131276" cy="5842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3" y="233421"/>
            <a:ext cx="1629681" cy="4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2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3694"/>
            <a:ext cx="9144000" cy="1064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rgbClr val="92D050"/>
                </a:solidFill>
              </a:rPr>
              <a:t>Wellbeing: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92D05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Mindfulness@ St George’s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92D05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Goldie Hawn: Mind UP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Elaine Bradley: Sound Mind   </a:t>
            </a:r>
          </a:p>
          <a:p>
            <a:pPr lvl="5"/>
            <a:r>
              <a:rPr lang="en-GB" sz="2800" dirty="0">
                <a:solidFill>
                  <a:srgbClr val="92D050"/>
                </a:solidFill>
              </a:rPr>
              <a:t>Mindfulness for Stress </a:t>
            </a:r>
            <a:r>
              <a:rPr lang="en-GB" sz="2000" dirty="0">
                <a:solidFill>
                  <a:srgbClr val="92D050"/>
                </a:solidFill>
              </a:rPr>
              <a:t>(trained 27 of JS staff)</a:t>
            </a:r>
          </a:p>
          <a:p>
            <a:pPr lvl="5"/>
            <a:r>
              <a:rPr lang="en-GB" sz="2800" dirty="0">
                <a:solidFill>
                  <a:srgbClr val="92D050"/>
                </a:solidFill>
              </a:rPr>
              <a:t>Mindfulness for Self Compassion</a:t>
            </a:r>
          </a:p>
          <a:p>
            <a:pPr lvl="5"/>
            <a:endParaRPr lang="en-GB" sz="2800" dirty="0">
              <a:solidFill>
                <a:srgbClr val="92D05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Mindfulness in Schools Project paws b /.b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Relax Kids  </a:t>
            </a:r>
          </a:p>
          <a:p>
            <a:pPr lvl="2"/>
            <a:endParaRPr lang="en-GB" sz="2800" dirty="0">
              <a:solidFill>
                <a:srgbClr val="92D050"/>
              </a:solidFill>
            </a:endParaRPr>
          </a:p>
          <a:p>
            <a:pPr algn="ctr"/>
            <a:endParaRPr lang="en-GB" sz="5400" dirty="0">
              <a:solidFill>
                <a:srgbClr val="92D050"/>
              </a:solidFill>
            </a:endParaRPr>
          </a:p>
          <a:p>
            <a:pPr algn="ctr"/>
            <a:endParaRPr lang="en-GB" sz="5400" dirty="0">
              <a:solidFill>
                <a:srgbClr val="92D050"/>
              </a:solidFill>
            </a:endParaRPr>
          </a:p>
          <a:p>
            <a:pPr algn="ctr"/>
            <a:endParaRPr lang="en-GB" sz="5400" dirty="0">
              <a:solidFill>
                <a:srgbClr val="92D050"/>
              </a:solidFill>
            </a:endParaRPr>
          </a:p>
          <a:p>
            <a:pPr algn="ctr"/>
            <a:endParaRPr lang="en-GB" sz="5400" dirty="0">
              <a:solidFill>
                <a:srgbClr val="92D050"/>
              </a:solidFill>
            </a:endParaRPr>
          </a:p>
          <a:p>
            <a:pPr algn="ctr"/>
            <a:endParaRPr lang="en-GB" sz="5400" dirty="0">
              <a:solidFill>
                <a:srgbClr val="92D050"/>
              </a:solidFill>
            </a:endParaRPr>
          </a:p>
          <a:p>
            <a:pPr algn="ctr"/>
            <a:r>
              <a:rPr lang="en-GB" sz="5400" dirty="0">
                <a:solidFill>
                  <a:srgbClr val="92D050"/>
                </a:solidFill>
              </a:rPr>
              <a:t> </a:t>
            </a:r>
            <a:endParaRPr lang="en-GB" sz="6600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3" y="233421"/>
            <a:ext cx="1629681" cy="4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8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015" y="1978470"/>
            <a:ext cx="86579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	Love your mind is about helping people to find ways 	to keep fit and healthy in terms of their emotional 	and mental health.</a:t>
            </a:r>
            <a:br>
              <a:rPr lang="en-GB" sz="2800" dirty="0">
                <a:solidFill>
                  <a:srgbClr val="92D050"/>
                </a:solidFill>
              </a:rPr>
            </a:br>
            <a:endParaRPr lang="en-GB" sz="2800" dirty="0">
              <a:solidFill>
                <a:srgbClr val="92D050"/>
              </a:solidFill>
            </a:endParaRPr>
          </a:p>
          <a:p>
            <a:r>
              <a:rPr lang="en-GB" sz="2800" dirty="0">
                <a:solidFill>
                  <a:srgbClr val="92D050"/>
                </a:solidFill>
              </a:rPr>
              <a:t>	We all know that to be physically healthy we need 	to eat a good diet and take part in regular exercise. </a:t>
            </a:r>
            <a:br>
              <a:rPr lang="en-GB" sz="2800" dirty="0">
                <a:solidFill>
                  <a:srgbClr val="92D050"/>
                </a:solidFill>
              </a:rPr>
            </a:br>
            <a:endParaRPr lang="en-GB" sz="2800" dirty="0">
              <a:solidFill>
                <a:srgbClr val="92D050"/>
              </a:solidFill>
            </a:endParaRPr>
          </a:p>
          <a:p>
            <a:r>
              <a:rPr lang="en-GB" sz="2800" dirty="0">
                <a:solidFill>
                  <a:srgbClr val="92D050"/>
                </a:solidFill>
              </a:rPr>
              <a:t>	What we are less aware of as a society is that there 	are things we can do to improve our emotional and 	mental health.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3" y="233421"/>
            <a:ext cx="1629681" cy="4139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187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rgbClr val="92D050"/>
                </a:solidFill>
              </a:rPr>
              <a:t>Wellbeing </a:t>
            </a:r>
            <a:endParaRPr lang="en-GB" sz="6600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015" y="2088482"/>
            <a:ext cx="234780" cy="272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254" y="3806071"/>
            <a:ext cx="234780" cy="2723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254" y="5070571"/>
            <a:ext cx="234780" cy="27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3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" y="355513"/>
            <a:ext cx="8847438" cy="6256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23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9943"/>
            <a:ext cx="91440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rgbClr val="92D050"/>
                </a:solidFill>
              </a:rPr>
              <a:t>Wellbeing: Context</a:t>
            </a:r>
          </a:p>
          <a:p>
            <a:r>
              <a:rPr lang="en-GB" sz="2800" dirty="0">
                <a:solidFill>
                  <a:srgbClr val="92D050"/>
                </a:solidFill>
              </a:rPr>
              <a:t>                    </a:t>
            </a:r>
            <a:br>
              <a:rPr lang="en-GB" sz="2800" dirty="0">
                <a:solidFill>
                  <a:srgbClr val="92D050"/>
                </a:solidFill>
              </a:rPr>
            </a:br>
            <a:r>
              <a:rPr lang="en-GB" sz="2800" dirty="0">
                <a:solidFill>
                  <a:srgbClr val="92D050"/>
                </a:solidFill>
              </a:rPr>
              <a:t>		Junior School</a:t>
            </a:r>
          </a:p>
          <a:p>
            <a:pPr lvl="2"/>
            <a:endParaRPr lang="en-GB" sz="2800" dirty="0">
              <a:solidFill>
                <a:srgbClr val="92D050"/>
              </a:solidFill>
            </a:endParaRPr>
          </a:p>
          <a:p>
            <a:pPr lvl="2"/>
            <a:endParaRPr lang="en-GB" sz="2800" dirty="0">
              <a:solidFill>
                <a:srgbClr val="92D050"/>
              </a:solidFill>
            </a:endParaRPr>
          </a:p>
          <a:p>
            <a:pPr algn="ctr"/>
            <a:endParaRPr lang="en-GB" sz="5400" dirty="0">
              <a:solidFill>
                <a:srgbClr val="92D050"/>
              </a:solidFill>
            </a:endParaRPr>
          </a:p>
          <a:p>
            <a:pPr algn="ctr"/>
            <a:endParaRPr lang="en-GB" sz="5400" dirty="0">
              <a:solidFill>
                <a:srgbClr val="92D050"/>
              </a:solidFill>
            </a:endParaRPr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endParaRPr lang="en-GB" sz="16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GB" sz="1600" dirty="0"/>
              <a:t>P4 - Goldie Hawn: Mind Up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GB" sz="1600" dirty="0"/>
              <a:t>P6/P7 Mindfulness in Schools Project paws b</a:t>
            </a:r>
          </a:p>
          <a:p>
            <a:pPr algn="ctr"/>
            <a:endParaRPr lang="en-GB" sz="5400" dirty="0">
              <a:solidFill>
                <a:srgbClr val="92D050"/>
              </a:solidFill>
            </a:endParaRPr>
          </a:p>
          <a:p>
            <a:pPr algn="ctr"/>
            <a:endParaRPr lang="en-GB" sz="5400" dirty="0">
              <a:solidFill>
                <a:srgbClr val="92D050"/>
              </a:solidFill>
            </a:endParaRPr>
          </a:p>
          <a:p>
            <a:pPr algn="ctr"/>
            <a:r>
              <a:rPr lang="en-GB" sz="5400" dirty="0">
                <a:solidFill>
                  <a:srgbClr val="92D050"/>
                </a:solidFill>
              </a:rPr>
              <a:t> </a:t>
            </a:r>
            <a:endParaRPr lang="en-GB" sz="6600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3" y="233421"/>
            <a:ext cx="1629681" cy="41395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5400000">
            <a:off x="-360672" y="3138763"/>
            <a:ext cx="2716308" cy="753725"/>
            <a:chOff x="0" y="0"/>
            <a:chExt cx="6826102" cy="967562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5858539" cy="967562"/>
              <a:chOff x="0" y="0"/>
              <a:chExt cx="5858539" cy="96756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0"/>
                <a:ext cx="978195" cy="9675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35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78195" y="0"/>
                <a:ext cx="978195" cy="96756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35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956390" y="0"/>
                <a:ext cx="978195" cy="96756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35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934586" y="0"/>
                <a:ext cx="978195" cy="96756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35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12781" y="0"/>
                <a:ext cx="978195" cy="96756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35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80344" y="0"/>
                <a:ext cx="978195" cy="96756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35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5847907" y="0"/>
              <a:ext cx="978195" cy="9675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266" y="2157472"/>
            <a:ext cx="7376799" cy="271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6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72" y="-403759"/>
            <a:ext cx="5441460" cy="769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5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4943"/>
            <a:ext cx="9144000" cy="1144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rgbClr val="92D050"/>
                </a:solidFill>
              </a:rPr>
              <a:t>Senior School: Wellbeing</a:t>
            </a:r>
          </a:p>
          <a:p>
            <a:pPr algn="ctr"/>
            <a:endParaRPr lang="en-GB" sz="5400" dirty="0">
              <a:solidFill>
                <a:srgbClr val="92D05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Citizenship Classes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S1 Wednesday Morning Activities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Head Gardeners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Core Music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Sleep Week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LoveYourMindGHS.com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Pupil Support Groups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Parents/Guardians Pastoral Care Evening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92D050"/>
                </a:solidFill>
              </a:rPr>
              <a:t>Self Compassion- Focus for 2017/18</a:t>
            </a:r>
          </a:p>
          <a:p>
            <a:pPr algn="ctr"/>
            <a:endParaRPr lang="en-GB" sz="5400" dirty="0">
              <a:solidFill>
                <a:srgbClr val="92D050"/>
              </a:solidFill>
            </a:endParaRPr>
          </a:p>
          <a:p>
            <a:pPr algn="ctr"/>
            <a:endParaRPr lang="en-GB" sz="5400" dirty="0">
              <a:solidFill>
                <a:srgbClr val="92D050"/>
              </a:solidFill>
            </a:endParaRPr>
          </a:p>
          <a:p>
            <a:pPr algn="ctr"/>
            <a:endParaRPr lang="en-GB" sz="5400" dirty="0">
              <a:solidFill>
                <a:srgbClr val="92D050"/>
              </a:solidFill>
            </a:endParaRPr>
          </a:p>
          <a:p>
            <a:pPr algn="ctr"/>
            <a:endParaRPr lang="en-GB" sz="5400" dirty="0">
              <a:solidFill>
                <a:srgbClr val="92D050"/>
              </a:solidFill>
            </a:endParaRPr>
          </a:p>
          <a:p>
            <a:pPr algn="ctr"/>
            <a:endParaRPr lang="en-GB" sz="5400" dirty="0">
              <a:solidFill>
                <a:srgbClr val="92D050"/>
              </a:solidFill>
            </a:endParaRPr>
          </a:p>
          <a:p>
            <a:pPr algn="ctr"/>
            <a:endParaRPr lang="en-GB" sz="5400" dirty="0">
              <a:solidFill>
                <a:srgbClr val="92D050"/>
              </a:solidFill>
            </a:endParaRPr>
          </a:p>
          <a:p>
            <a:pPr algn="ctr"/>
            <a:r>
              <a:rPr lang="en-GB" sz="5400" dirty="0">
                <a:solidFill>
                  <a:srgbClr val="92D050"/>
                </a:solidFill>
              </a:rPr>
              <a:t> </a:t>
            </a:r>
            <a:endParaRPr lang="en-GB" sz="6600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3" y="233421"/>
            <a:ext cx="1629681" cy="4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3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6656" y="1978470"/>
            <a:ext cx="8625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rgbClr val="92D050"/>
                </a:solidFill>
              </a:rPr>
              <a:t> </a:t>
            </a:r>
            <a:endParaRPr lang="en-GB" sz="6600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3" y="233421"/>
            <a:ext cx="1629681" cy="4139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375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srgbClr val="92D050"/>
                </a:solidFill>
              </a:rPr>
              <a:t>Citizenship</a:t>
            </a:r>
          </a:p>
          <a:p>
            <a:pPr algn="ctr"/>
            <a:r>
              <a:rPr lang="en-GB" sz="6600" dirty="0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5" y="1828800"/>
            <a:ext cx="7088072" cy="47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7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47"/>
            <a:ext cx="9144000" cy="64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1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189</Words>
  <Application>Microsoft Office PowerPoint</Application>
  <PresentationFormat>On-screen Show (4:3)</PresentationFormat>
  <Paragraphs>94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George Heriot's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Hegarty</dc:creator>
  <cp:lastModifiedBy>Ashley Gray</cp:lastModifiedBy>
  <cp:revision>24</cp:revision>
  <cp:lastPrinted>2017-06-02T15:06:27Z</cp:lastPrinted>
  <dcterms:created xsi:type="dcterms:W3CDTF">2016-02-25T15:48:44Z</dcterms:created>
  <dcterms:modified xsi:type="dcterms:W3CDTF">2017-07-04T10:50:26Z</dcterms:modified>
</cp:coreProperties>
</file>